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2"/>
  </p:normalViewPr>
  <p:slideViewPr>
    <p:cSldViewPr snapToGrid="0" snapToObjects="1">
      <p:cViewPr varScale="1">
        <p:scale>
          <a:sx n="91" d="100"/>
          <a:sy n="9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2AE3E-9700-BC43-9A58-37287E8DB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39AD20-2B9A-3348-8722-3776ACE9D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F10932-CF41-C84F-940A-4ACAB2341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9E32-5BD4-5142-B09B-4B011F97305C}" type="datetimeFigureOut">
              <a:rPr lang="fr-FR" smtClean="0"/>
              <a:t>24/10/2021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8AD6CF-6B72-8D47-AC77-A7B2E04A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B74BC8-507E-6F43-9AE5-C47116CE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EFB8-7F57-0446-8177-EFCB982C9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15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E8DFA-0162-874D-AF24-14524ADB8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9E032DF-6CE3-174D-B9F2-0B69ECF8A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74937D-42A3-0C47-BC86-A37EC41D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9E32-5BD4-5142-B09B-4B011F97305C}" type="datetimeFigureOut">
              <a:rPr lang="fr-FR" smtClean="0"/>
              <a:t>24/10/2021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63FD2B-8A0A-854D-82E9-DB485115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5743-C91A-0445-A0CF-06284DA5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EFB8-7F57-0446-8177-EFCB982C9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23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317633C-9919-F64A-A44B-DD9F8DBC5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FEEC87-F236-F643-807C-C2DBE751C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901CD2-1B06-9448-8ED6-852EA2C7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9E32-5BD4-5142-B09B-4B011F97305C}" type="datetimeFigureOut">
              <a:rPr lang="fr-FR" smtClean="0"/>
              <a:t>24/10/2021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8E51C7-F7D4-E548-AB2A-38305051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61F694-B6B6-0240-8FED-FA8DE3AA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EFB8-7F57-0446-8177-EFCB982C9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85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5B8397-93AD-AD4E-8972-A4DE5B1AD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51411D-5F20-3F43-B1F7-05BC870A7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603A23-09D7-E346-87A3-C73FAC898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9E32-5BD4-5142-B09B-4B011F97305C}" type="datetimeFigureOut">
              <a:rPr lang="fr-FR" smtClean="0"/>
              <a:t>24/10/2021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4ECDA0-0902-8046-94AD-420FA97B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415F83-7F99-2647-B8CF-E1816556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EFB8-7F57-0446-8177-EFCB982C9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38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6522EF-03B4-2349-BA57-96EABB7E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C06CC7-DA9F-034A-8C50-864DAF49D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1620CB-6C09-DE49-B4F9-34FF4D8B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9E32-5BD4-5142-B09B-4B011F97305C}" type="datetimeFigureOut">
              <a:rPr lang="fr-FR" smtClean="0"/>
              <a:t>24/10/2021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899444-7654-6F41-AAB7-E741177BA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CE331A-4F5F-ED4C-82B0-D136EFB67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EFB8-7F57-0446-8177-EFCB982C9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59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389FF7-FA6B-3B4A-9031-C4FA252FC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D9D958-B51D-804D-8FB4-E26C61CDE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7C0FCA-0AEA-A543-AD03-1B69D60D8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D9B772-E2E0-7B4D-9B08-50B5B5A7A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9E32-5BD4-5142-B09B-4B011F97305C}" type="datetimeFigureOut">
              <a:rPr lang="fr-FR" smtClean="0"/>
              <a:t>24/10/2021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4233E2-87DF-FC42-A918-8FF527A5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AF1A3B-1F0D-6F47-8E7C-C37673C2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EFB8-7F57-0446-8177-EFCB982C9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72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7817D-FD57-2448-85A5-5E09B687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F191CC-3DA1-1446-88A9-73DE5E596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C27598-E967-844E-8104-A85F9E78D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FB06A0-B3C3-5D46-A19C-7B277C008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83B986A-981E-EA48-86B5-B916A8188B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5A8A66F-4DF0-724A-AB43-FED96A5A6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9E32-5BD4-5142-B09B-4B011F97305C}" type="datetimeFigureOut">
              <a:rPr lang="fr-FR" smtClean="0"/>
              <a:t>24/10/2021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9B0790-1187-B648-B97B-950B73FB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1E7EC52-90EE-1441-A0B1-2F3763C9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EFB8-7F57-0446-8177-EFCB982C9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17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D29CD-E46B-164C-AD13-AD0CD7676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3BF570-E793-C540-9BB6-11F3F04D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9E32-5BD4-5142-B09B-4B011F97305C}" type="datetimeFigureOut">
              <a:rPr lang="fr-FR" smtClean="0"/>
              <a:t>24/10/2021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FDB56B-B188-564D-9FAA-DB5592E8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2C1D6B-E686-6948-BEF7-E602EE8F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EFB8-7F57-0446-8177-EFCB982C9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00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D064F8-EA33-1F4D-9012-83CA199E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9E32-5BD4-5142-B09B-4B011F97305C}" type="datetimeFigureOut">
              <a:rPr lang="fr-FR" smtClean="0"/>
              <a:t>24/10/2021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09E862-C700-2642-A5ED-B41BC4D1E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2DCBA6-AAC2-084C-904D-0F7AF222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EFB8-7F57-0446-8177-EFCB982C9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79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34958D-7679-8049-B2DC-854920DA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456F4D-B67C-8A42-BAB9-4D36F6557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8D28A5-2D78-0C48-AFE2-B196C7B0A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A2424D-B233-A149-AE0E-32F264A92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9E32-5BD4-5142-B09B-4B011F97305C}" type="datetimeFigureOut">
              <a:rPr lang="fr-FR" smtClean="0"/>
              <a:t>24/10/2021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38EBBB-C45A-634F-9407-12826842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64EC9E-C088-1648-9A18-D3D833C5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EFB8-7F57-0446-8177-EFCB982C9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71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EBAC39-F8D8-A04A-B020-A0179D19D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DF6EA84-9E93-504C-BAEA-127A348EB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33FA07-D87B-8948-ABB7-56F2966B2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2631ED-4FDD-ED4B-B77D-15D83CB97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9E32-5BD4-5142-B09B-4B011F97305C}" type="datetimeFigureOut">
              <a:rPr lang="fr-FR" smtClean="0"/>
              <a:t>24/10/2021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7B90FE-2D4B-FD4A-ADB9-896FC589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F0687C-6592-AC42-8208-94BAD9175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EFB8-7F57-0446-8177-EFCB982C9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88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BFA8B87-93DC-0849-9690-9571DAA79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453187-9A30-F940-82A6-0B6A9B40C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CD4C7D-CD21-E249-B155-933067226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89E32-5BD4-5142-B09B-4B011F97305C}" type="datetimeFigureOut">
              <a:rPr lang="fr-FR" smtClean="0"/>
              <a:t>24/10/2021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76018A-99B2-E845-A2FA-57DC11135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EC45D1-6A06-D048-84F4-D7BA18BAF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EFB8-7F57-0446-8177-EFCB982C9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32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p33.vpdiv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intérieur, capture d’écran&#10;&#10;Description générée automatiquement">
            <a:extLst>
              <a:ext uri="{FF2B5EF4-FFF2-40B4-BE49-F238E27FC236}">
                <a16:creationId xmlns:a16="http://schemas.microsoft.com/office/drawing/2014/main" id="{96FE29FB-1D6A-1641-A017-3577E1540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799" y="1012036"/>
            <a:ext cx="7272867" cy="454554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542904D-749E-B84E-AA24-5EA750765E40}"/>
              </a:ext>
            </a:extLst>
          </p:cNvPr>
          <p:cNvSpPr txBox="1"/>
          <p:nvPr/>
        </p:nvSpPr>
        <p:spPr>
          <a:xfrm>
            <a:off x="1439074" y="411871"/>
            <a:ext cx="939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Nouveau site WEB du CODEP33 : </a:t>
            </a:r>
            <a:r>
              <a:rPr lang="fr-FR" sz="2400" dirty="0">
                <a:hlinkClick r:id="rId3"/>
              </a:rPr>
              <a:t>https://codep33.vpdive.com</a:t>
            </a:r>
            <a:r>
              <a:rPr lang="fr-FR" sz="2400" dirty="0"/>
              <a:t>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9037C1-881A-FC4A-ABE8-D13B191C7ECA}"/>
              </a:ext>
            </a:extLst>
          </p:cNvPr>
          <p:cNvSpPr txBox="1"/>
          <p:nvPr/>
        </p:nvSpPr>
        <p:spPr>
          <a:xfrm>
            <a:off x="2463800" y="5845964"/>
            <a:ext cx="779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Quasi finalisé pour un visuel amélioré et un accès aux informations simplifié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679F2C-A79F-EE42-AB30-47826F909148}"/>
              </a:ext>
            </a:extLst>
          </p:cNvPr>
          <p:cNvSpPr txBox="1"/>
          <p:nvPr/>
        </p:nvSpPr>
        <p:spPr>
          <a:xfrm>
            <a:off x="2463800" y="6233067"/>
            <a:ext cx="779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N’hésitez pas à nous faire part de vos suggestions d’améliorations.</a:t>
            </a:r>
          </a:p>
        </p:txBody>
      </p:sp>
      <p:pic>
        <p:nvPicPr>
          <p:cNvPr id="10" name="Image 9" descr="Une image contenant texte, intérieur, capture d’écran&#10;&#10;Description générée automatiquement">
            <a:extLst>
              <a:ext uri="{FF2B5EF4-FFF2-40B4-BE49-F238E27FC236}">
                <a16:creationId xmlns:a16="http://schemas.microsoft.com/office/drawing/2014/main" id="{662F770F-4968-AD47-8EE2-1F88EDA93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799" y="1012036"/>
            <a:ext cx="7272867" cy="454554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5326C1C-2FE2-9E4A-B68E-7D884C9ED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799" y="1032390"/>
            <a:ext cx="7272867" cy="45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9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36</Words>
  <Application>Microsoft Macintosh PowerPoint</Application>
  <PresentationFormat>Grand écran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Jean-Marc Bartolucci</dc:creator>
  <cp:lastModifiedBy>Jean-Marc Bartolucci</cp:lastModifiedBy>
  <cp:revision>3</cp:revision>
  <dcterms:created xsi:type="dcterms:W3CDTF">2021-10-21T19:47:56Z</dcterms:created>
  <dcterms:modified xsi:type="dcterms:W3CDTF">2021-10-24T20:13:35Z</dcterms:modified>
</cp:coreProperties>
</file>